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 snapToObjects="1">
      <p:cViewPr>
        <p:scale>
          <a:sx n="94" d="100"/>
          <a:sy n="94" d="100"/>
        </p:scale>
        <p:origin x="1272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ED643C-22FF-774B-9548-3A8A09962640}" type="doc">
      <dgm:prSet loTypeId="urn:microsoft.com/office/officeart/2005/8/layout/lProcess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EA06ED-6B03-FD4E-B75E-3D68A720ED76}">
      <dgm:prSet phldrT="[Text]"/>
      <dgm:spPr/>
      <dgm:t>
        <a:bodyPr/>
        <a:lstStyle/>
        <a:p>
          <a:r>
            <a:rPr lang="ko-KR" altLang="en-US" dirty="0" smtClean="0"/>
            <a:t>변화의 원인</a:t>
          </a:r>
          <a:endParaRPr lang="en-US" dirty="0"/>
        </a:p>
      </dgm:t>
    </dgm:pt>
    <dgm:pt modelId="{A4AEF444-F28E-1B45-8097-D2F59D4EB436}" type="parTrans" cxnId="{A96CEE00-CFA5-D94D-A78E-DF2BE1087356}">
      <dgm:prSet/>
      <dgm:spPr/>
      <dgm:t>
        <a:bodyPr/>
        <a:lstStyle/>
        <a:p>
          <a:endParaRPr lang="en-US"/>
        </a:p>
      </dgm:t>
    </dgm:pt>
    <dgm:pt modelId="{FBB9D7E4-02B9-B240-96B4-9C98186DA197}" type="sibTrans" cxnId="{A96CEE00-CFA5-D94D-A78E-DF2BE1087356}">
      <dgm:prSet/>
      <dgm:spPr/>
      <dgm:t>
        <a:bodyPr/>
        <a:lstStyle/>
        <a:p>
          <a:endParaRPr lang="en-US"/>
        </a:p>
      </dgm:t>
    </dgm:pt>
    <dgm:pt modelId="{DDD8494C-2F25-5A4B-8CEB-0AC7A459832B}">
      <dgm:prSet phldrT="[Text]"/>
      <dgm:spPr/>
      <dgm:t>
        <a:bodyPr/>
        <a:lstStyle/>
        <a:p>
          <a:r>
            <a:rPr lang="ko-KR" altLang="en-US" dirty="0" smtClean="0"/>
            <a:t>외부교회 방문 </a:t>
          </a:r>
          <a:endParaRPr lang="en-US" dirty="0"/>
        </a:p>
      </dgm:t>
    </dgm:pt>
    <dgm:pt modelId="{1FD14889-677E-B840-BB16-0BD32807A046}" type="parTrans" cxnId="{8A28B22C-C399-2549-B657-5EF174B0E33F}">
      <dgm:prSet/>
      <dgm:spPr/>
      <dgm:t>
        <a:bodyPr/>
        <a:lstStyle/>
        <a:p>
          <a:endParaRPr lang="en-US"/>
        </a:p>
      </dgm:t>
    </dgm:pt>
    <dgm:pt modelId="{C6C9EDFD-7509-864E-996E-3B966FC627E9}" type="sibTrans" cxnId="{8A28B22C-C399-2549-B657-5EF174B0E33F}">
      <dgm:prSet/>
      <dgm:spPr/>
      <dgm:t>
        <a:bodyPr/>
        <a:lstStyle/>
        <a:p>
          <a:endParaRPr lang="en-US"/>
        </a:p>
      </dgm:t>
    </dgm:pt>
    <dgm:pt modelId="{F72A4519-90D0-7D46-8F24-94BC22D483D1}">
      <dgm:prSet phldrT="[Text]"/>
      <dgm:spPr/>
      <dgm:t>
        <a:bodyPr/>
        <a:lstStyle/>
        <a:p>
          <a:r>
            <a:rPr lang="ko-KR" altLang="en-US" dirty="0" smtClean="0"/>
            <a:t>외부로의 오염</a:t>
          </a:r>
          <a:endParaRPr lang="en-US" dirty="0"/>
        </a:p>
      </dgm:t>
    </dgm:pt>
    <dgm:pt modelId="{FAF195B2-269D-C94A-862C-C9A86DB8875E}" type="parTrans" cxnId="{93104331-9928-6144-8D5E-B88ADC6184F6}">
      <dgm:prSet/>
      <dgm:spPr/>
      <dgm:t>
        <a:bodyPr/>
        <a:lstStyle/>
        <a:p>
          <a:endParaRPr lang="en-US"/>
        </a:p>
      </dgm:t>
    </dgm:pt>
    <dgm:pt modelId="{7E21326D-3419-A246-A932-0B6A57DDFB2C}" type="sibTrans" cxnId="{93104331-9928-6144-8D5E-B88ADC6184F6}">
      <dgm:prSet/>
      <dgm:spPr/>
      <dgm:t>
        <a:bodyPr/>
        <a:lstStyle/>
        <a:p>
          <a:endParaRPr lang="en-US"/>
        </a:p>
      </dgm:t>
    </dgm:pt>
    <dgm:pt modelId="{8A0D768B-56C6-9744-8CFD-52D19C9EC1BB}">
      <dgm:prSet phldrT="[Text]"/>
      <dgm:spPr/>
      <dgm:t>
        <a:bodyPr/>
        <a:lstStyle/>
        <a:p>
          <a:r>
            <a:rPr lang="ko-KR" altLang="en-US" dirty="0" smtClean="0"/>
            <a:t>에드워즈 답변</a:t>
          </a:r>
          <a:endParaRPr lang="en-US" dirty="0"/>
        </a:p>
      </dgm:t>
    </dgm:pt>
    <dgm:pt modelId="{517116B2-DAB7-4B4F-97DC-8E34B1663BC5}" type="parTrans" cxnId="{C0D2E9D5-5EB3-DC4B-B47B-410BFA80A510}">
      <dgm:prSet/>
      <dgm:spPr/>
      <dgm:t>
        <a:bodyPr/>
        <a:lstStyle/>
        <a:p>
          <a:endParaRPr lang="en-US"/>
        </a:p>
      </dgm:t>
    </dgm:pt>
    <dgm:pt modelId="{8F9230B8-FCBC-134F-942A-6F9A09FE44E2}" type="sibTrans" cxnId="{C0D2E9D5-5EB3-DC4B-B47B-410BFA80A510}">
      <dgm:prSet/>
      <dgm:spPr/>
      <dgm:t>
        <a:bodyPr/>
        <a:lstStyle/>
        <a:p>
          <a:endParaRPr lang="en-US"/>
        </a:p>
      </dgm:t>
    </dgm:pt>
    <dgm:pt modelId="{F2096FB7-5648-E54F-BC2D-5F8D295C81CF}">
      <dgm:prSet phldrT="[Text]"/>
      <dgm:spPr/>
      <dgm:t>
        <a:bodyPr/>
        <a:lstStyle/>
        <a:p>
          <a:r>
            <a:rPr lang="ko-KR" altLang="en-US" dirty="0" smtClean="0"/>
            <a:t>종교적 감정의 정도가 아니다</a:t>
          </a:r>
          <a:r>
            <a:rPr lang="en-US" altLang="ko-KR" dirty="0" smtClean="0"/>
            <a:t>.</a:t>
          </a:r>
          <a:r>
            <a:rPr lang="ko-KR" altLang="en-US" dirty="0" smtClean="0"/>
            <a:t> </a:t>
          </a:r>
          <a:endParaRPr lang="en-US" dirty="0"/>
        </a:p>
      </dgm:t>
    </dgm:pt>
    <dgm:pt modelId="{4AFF1889-839D-B142-B0C9-575C740FFDF8}" type="parTrans" cxnId="{6CD86356-7AF2-9C45-8370-88743C51A6A3}">
      <dgm:prSet/>
      <dgm:spPr/>
      <dgm:t>
        <a:bodyPr/>
        <a:lstStyle/>
        <a:p>
          <a:endParaRPr lang="en-US"/>
        </a:p>
      </dgm:t>
    </dgm:pt>
    <dgm:pt modelId="{C72BF0C5-8050-1C49-BC91-0976E265C9DF}" type="sibTrans" cxnId="{6CD86356-7AF2-9C45-8370-88743C51A6A3}">
      <dgm:prSet/>
      <dgm:spPr/>
      <dgm:t>
        <a:bodyPr/>
        <a:lstStyle/>
        <a:p>
          <a:endParaRPr lang="en-US"/>
        </a:p>
      </dgm:t>
    </dgm:pt>
    <dgm:pt modelId="{B1815D10-9DD1-9F43-90BD-B9AC55D0BE3E}">
      <dgm:prSet phldrT="[Text]"/>
      <dgm:spPr/>
      <dgm:t>
        <a:bodyPr/>
        <a:lstStyle/>
        <a:p>
          <a:r>
            <a:rPr lang="ko-KR" altLang="en-US" dirty="0" smtClean="0"/>
            <a:t>종교적 감정으 ㅣ성격 중</a:t>
          </a:r>
          <a:r>
            <a:rPr lang="ko-KR" altLang="en-US" dirty="0" smtClean="0"/>
            <a:t>요</a:t>
          </a:r>
          <a:endParaRPr lang="en-US" dirty="0"/>
        </a:p>
      </dgm:t>
    </dgm:pt>
    <dgm:pt modelId="{0205A137-C2F3-7C47-83FE-8DFEAF8A8F04}" type="parTrans" cxnId="{AF26C893-6EA3-0F4D-8FEE-F862F043C979}">
      <dgm:prSet/>
      <dgm:spPr/>
      <dgm:t>
        <a:bodyPr/>
        <a:lstStyle/>
        <a:p>
          <a:endParaRPr lang="en-US"/>
        </a:p>
      </dgm:t>
    </dgm:pt>
    <dgm:pt modelId="{B3BBF09C-A217-0C42-8502-BC1FF72FAC7A}" type="sibTrans" cxnId="{AF26C893-6EA3-0F4D-8FEE-F862F043C979}">
      <dgm:prSet/>
      <dgm:spPr/>
      <dgm:t>
        <a:bodyPr/>
        <a:lstStyle/>
        <a:p>
          <a:endParaRPr lang="en-US"/>
        </a:p>
      </dgm:t>
    </dgm:pt>
    <dgm:pt modelId="{A8E6F893-CBA4-4642-A961-E2D165B91301}">
      <dgm:prSet phldrT="[Text]"/>
      <dgm:spPr/>
      <dgm:t>
        <a:bodyPr/>
        <a:lstStyle/>
        <a:p>
          <a:r>
            <a:rPr lang="ko-KR" altLang="en-US" dirty="0" smtClean="0"/>
            <a:t>결과 </a:t>
          </a:r>
          <a:endParaRPr lang="en-US" dirty="0"/>
        </a:p>
      </dgm:t>
    </dgm:pt>
    <dgm:pt modelId="{86A05F58-A647-384F-9391-AF8E6A953D9A}" type="parTrans" cxnId="{727BEBB1-46CE-7E45-AF8F-3474840D2E77}">
      <dgm:prSet/>
      <dgm:spPr/>
      <dgm:t>
        <a:bodyPr/>
        <a:lstStyle/>
        <a:p>
          <a:endParaRPr lang="en-US"/>
        </a:p>
      </dgm:t>
    </dgm:pt>
    <dgm:pt modelId="{3F15D8DF-F619-F345-BA5D-DE90663AA82A}" type="sibTrans" cxnId="{727BEBB1-46CE-7E45-AF8F-3474840D2E77}">
      <dgm:prSet/>
      <dgm:spPr/>
      <dgm:t>
        <a:bodyPr/>
        <a:lstStyle/>
        <a:p>
          <a:endParaRPr lang="en-US"/>
        </a:p>
      </dgm:t>
    </dgm:pt>
    <dgm:pt modelId="{1A87FD83-7EFE-5742-BE9D-519E04B996AB}">
      <dgm:prSet phldrT="[Text]"/>
      <dgm:spPr/>
      <dgm:t>
        <a:bodyPr/>
        <a:lstStyle/>
        <a:p>
          <a:r>
            <a:rPr lang="ko-KR" altLang="en-US" dirty="0" smtClean="0"/>
            <a:t>내부 분열 </a:t>
          </a:r>
        </a:p>
        <a:p>
          <a:r>
            <a:rPr lang="ko-KR" altLang="en-US" dirty="0" smtClean="0"/>
            <a:t>약화</a:t>
          </a:r>
          <a:endParaRPr lang="en-US" dirty="0"/>
        </a:p>
      </dgm:t>
    </dgm:pt>
    <dgm:pt modelId="{6951BA75-82F0-644C-872E-6EA4367CD1DD}" type="parTrans" cxnId="{36D001C2-4E7E-5549-8025-3CB025C6D109}">
      <dgm:prSet/>
      <dgm:spPr/>
      <dgm:t>
        <a:bodyPr/>
        <a:lstStyle/>
        <a:p>
          <a:endParaRPr lang="en-US"/>
        </a:p>
      </dgm:t>
    </dgm:pt>
    <dgm:pt modelId="{DE09854A-3BF8-0743-8CF5-9AF2502FE57D}" type="sibTrans" cxnId="{36D001C2-4E7E-5549-8025-3CB025C6D109}">
      <dgm:prSet/>
      <dgm:spPr/>
      <dgm:t>
        <a:bodyPr/>
        <a:lstStyle/>
        <a:p>
          <a:endParaRPr lang="en-US"/>
        </a:p>
      </dgm:t>
    </dgm:pt>
    <dgm:pt modelId="{DE77E7A7-88A0-5141-8E27-C0D08BF9ACE2}">
      <dgm:prSet phldrT="[Text]"/>
      <dgm:spPr/>
      <dgm:t>
        <a:bodyPr/>
        <a:lstStyle/>
        <a:p>
          <a:r>
            <a:rPr lang="ko-KR" altLang="en-US" dirty="0" smtClean="0"/>
            <a:t>재산갈등 </a:t>
          </a:r>
        </a:p>
        <a:p>
          <a:r>
            <a:rPr lang="ko-KR" altLang="en-US" dirty="0" smtClean="0"/>
            <a:t>감소 </a:t>
          </a:r>
          <a:endParaRPr lang="en-US" dirty="0"/>
        </a:p>
      </dgm:t>
    </dgm:pt>
    <dgm:pt modelId="{849017A4-6D7C-8842-910A-1CEB1723E9BA}" type="parTrans" cxnId="{0A10DA12-C62D-8D49-AFCA-CEE4E347BC07}">
      <dgm:prSet/>
      <dgm:spPr/>
      <dgm:t>
        <a:bodyPr/>
        <a:lstStyle/>
        <a:p>
          <a:endParaRPr lang="en-US"/>
        </a:p>
      </dgm:t>
    </dgm:pt>
    <dgm:pt modelId="{7765BFAE-64C6-E64D-9838-FFF7BA888F62}" type="sibTrans" cxnId="{0A10DA12-C62D-8D49-AFCA-CEE4E347BC07}">
      <dgm:prSet/>
      <dgm:spPr/>
      <dgm:t>
        <a:bodyPr/>
        <a:lstStyle/>
        <a:p>
          <a:endParaRPr lang="en-US"/>
        </a:p>
      </dgm:t>
    </dgm:pt>
    <dgm:pt modelId="{7CA2C63C-7FFD-9C44-B32D-0A1571F3A62B}" type="pres">
      <dgm:prSet presAssocID="{30ED643C-22FF-774B-9548-3A8A09962640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FC4CF2D7-81FB-3E4D-B631-6C85D75A5FDC}" type="pres">
      <dgm:prSet presAssocID="{74EA06ED-6B03-FD4E-B75E-3D68A720ED76}" presName="horFlow" presStyleCnt="0"/>
      <dgm:spPr/>
    </dgm:pt>
    <dgm:pt modelId="{CF4C67E3-F0C3-C24A-8B00-581F5F172953}" type="pres">
      <dgm:prSet presAssocID="{74EA06ED-6B03-FD4E-B75E-3D68A720ED76}" presName="bigChev" presStyleLbl="node1" presStyleIdx="0" presStyleCnt="3"/>
      <dgm:spPr/>
    </dgm:pt>
    <dgm:pt modelId="{FA761DA0-C9A2-CA4C-B394-DD404E432EBB}" type="pres">
      <dgm:prSet presAssocID="{1FD14889-677E-B840-BB16-0BD32807A046}" presName="parTrans" presStyleCnt="0"/>
      <dgm:spPr/>
    </dgm:pt>
    <dgm:pt modelId="{C6F480CE-C0B7-D348-9F8C-7BCC8B2D70C9}" type="pres">
      <dgm:prSet presAssocID="{DDD8494C-2F25-5A4B-8CEB-0AC7A459832B}" presName="node" presStyleLbl="alignAccFollowNode1" presStyleIdx="0" presStyleCnt="6">
        <dgm:presLayoutVars>
          <dgm:bulletEnabled val="1"/>
        </dgm:presLayoutVars>
      </dgm:prSet>
      <dgm:spPr/>
    </dgm:pt>
    <dgm:pt modelId="{D527D922-2ED1-664C-A610-8D27277B702B}" type="pres">
      <dgm:prSet presAssocID="{C6C9EDFD-7509-864E-996E-3B966FC627E9}" presName="sibTrans" presStyleCnt="0"/>
      <dgm:spPr/>
    </dgm:pt>
    <dgm:pt modelId="{DE2029BF-7D10-994C-910B-9AF587C8DB81}" type="pres">
      <dgm:prSet presAssocID="{F72A4519-90D0-7D46-8F24-94BC22D483D1}" presName="node" presStyleLbl="alignAccFollowNode1" presStyleIdx="1" presStyleCnt="6">
        <dgm:presLayoutVars>
          <dgm:bulletEnabled val="1"/>
        </dgm:presLayoutVars>
      </dgm:prSet>
      <dgm:spPr/>
    </dgm:pt>
    <dgm:pt modelId="{595EC6C4-265C-2042-A7B3-E47952EEE59C}" type="pres">
      <dgm:prSet presAssocID="{74EA06ED-6B03-FD4E-B75E-3D68A720ED76}" presName="vSp" presStyleCnt="0"/>
      <dgm:spPr/>
    </dgm:pt>
    <dgm:pt modelId="{88BA7E7E-BDA1-854A-A9FD-A179E89C1F3E}" type="pres">
      <dgm:prSet presAssocID="{8A0D768B-56C6-9744-8CFD-52D19C9EC1BB}" presName="horFlow" presStyleCnt="0"/>
      <dgm:spPr/>
    </dgm:pt>
    <dgm:pt modelId="{E3B6E27C-A598-104B-99B1-18C3E38ED3B2}" type="pres">
      <dgm:prSet presAssocID="{8A0D768B-56C6-9744-8CFD-52D19C9EC1BB}" presName="bigChev" presStyleLbl="node1" presStyleIdx="1" presStyleCnt="3"/>
      <dgm:spPr/>
    </dgm:pt>
    <dgm:pt modelId="{FA0680AC-994E-7F48-A738-F4BFE9D58493}" type="pres">
      <dgm:prSet presAssocID="{4AFF1889-839D-B142-B0C9-575C740FFDF8}" presName="parTrans" presStyleCnt="0"/>
      <dgm:spPr/>
    </dgm:pt>
    <dgm:pt modelId="{595FF771-6649-C147-B18B-96B781C3BC9C}" type="pres">
      <dgm:prSet presAssocID="{F2096FB7-5648-E54F-BC2D-5F8D295C81CF}" presName="node" presStyleLbl="alignAccFollowNode1" presStyleIdx="2" presStyleCnt="6">
        <dgm:presLayoutVars>
          <dgm:bulletEnabled val="1"/>
        </dgm:presLayoutVars>
      </dgm:prSet>
      <dgm:spPr/>
    </dgm:pt>
    <dgm:pt modelId="{C0AB7577-9576-054E-B8AF-FA2616A7FC1A}" type="pres">
      <dgm:prSet presAssocID="{C72BF0C5-8050-1C49-BC91-0976E265C9DF}" presName="sibTrans" presStyleCnt="0"/>
      <dgm:spPr/>
    </dgm:pt>
    <dgm:pt modelId="{92A92211-517F-5D4D-8C73-F4AC332CBFC8}" type="pres">
      <dgm:prSet presAssocID="{B1815D10-9DD1-9F43-90BD-B9AC55D0BE3E}" presName="node" presStyleLbl="alignAccFollowNode1" presStyleIdx="3" presStyleCnt="6">
        <dgm:presLayoutVars>
          <dgm:bulletEnabled val="1"/>
        </dgm:presLayoutVars>
      </dgm:prSet>
      <dgm:spPr/>
    </dgm:pt>
    <dgm:pt modelId="{3D7926AB-AA86-6944-817E-DE21E807BAAB}" type="pres">
      <dgm:prSet presAssocID="{8A0D768B-56C6-9744-8CFD-52D19C9EC1BB}" presName="vSp" presStyleCnt="0"/>
      <dgm:spPr/>
    </dgm:pt>
    <dgm:pt modelId="{0508BB3E-E206-2D43-9965-317B6B2FE075}" type="pres">
      <dgm:prSet presAssocID="{A8E6F893-CBA4-4642-A961-E2D165B91301}" presName="horFlow" presStyleCnt="0"/>
      <dgm:spPr/>
    </dgm:pt>
    <dgm:pt modelId="{00EE0E4C-D483-6943-811A-65C170777142}" type="pres">
      <dgm:prSet presAssocID="{A8E6F893-CBA4-4642-A961-E2D165B91301}" presName="bigChev" presStyleLbl="node1" presStyleIdx="2" presStyleCnt="3"/>
      <dgm:spPr/>
    </dgm:pt>
    <dgm:pt modelId="{FEBE83D0-64CB-9F45-A644-F12D82E7D9E7}" type="pres">
      <dgm:prSet presAssocID="{6951BA75-82F0-644C-872E-6EA4367CD1DD}" presName="parTrans" presStyleCnt="0"/>
      <dgm:spPr/>
    </dgm:pt>
    <dgm:pt modelId="{92897953-4196-9747-914A-FAE09E1E29A2}" type="pres">
      <dgm:prSet presAssocID="{1A87FD83-7EFE-5742-BE9D-519E04B996AB}" presName="node" presStyleLbl="alignAccFollowNode1" presStyleIdx="4" presStyleCnt="6">
        <dgm:presLayoutVars>
          <dgm:bulletEnabled val="1"/>
        </dgm:presLayoutVars>
      </dgm:prSet>
      <dgm:spPr/>
    </dgm:pt>
    <dgm:pt modelId="{9E3FF22C-C0B3-CD4A-AEC9-C7A944F5CA1B}" type="pres">
      <dgm:prSet presAssocID="{DE09854A-3BF8-0743-8CF5-9AF2502FE57D}" presName="sibTrans" presStyleCnt="0"/>
      <dgm:spPr/>
    </dgm:pt>
    <dgm:pt modelId="{50520F3B-0EBB-E644-9253-20E96143533E}" type="pres">
      <dgm:prSet presAssocID="{DE77E7A7-88A0-5141-8E27-C0D08BF9ACE2}" presName="node" presStyleLbl="alignAccFollowNode1" presStyleIdx="5" presStyleCnt="6">
        <dgm:presLayoutVars>
          <dgm:bulletEnabled val="1"/>
        </dgm:presLayoutVars>
      </dgm:prSet>
      <dgm:spPr/>
    </dgm:pt>
  </dgm:ptLst>
  <dgm:cxnLst>
    <dgm:cxn modelId="{4B1A3705-B225-564B-866F-6F85B217977F}" type="presOf" srcId="{DE77E7A7-88A0-5141-8E27-C0D08BF9ACE2}" destId="{50520F3B-0EBB-E644-9253-20E96143533E}" srcOrd="0" destOrd="0" presId="urn:microsoft.com/office/officeart/2005/8/layout/lProcess3"/>
    <dgm:cxn modelId="{AF26C893-6EA3-0F4D-8FEE-F862F043C979}" srcId="{8A0D768B-56C6-9744-8CFD-52D19C9EC1BB}" destId="{B1815D10-9DD1-9F43-90BD-B9AC55D0BE3E}" srcOrd="1" destOrd="0" parTransId="{0205A137-C2F3-7C47-83FE-8DFEAF8A8F04}" sibTransId="{B3BBF09C-A217-0C42-8502-BC1FF72FAC7A}"/>
    <dgm:cxn modelId="{373C2A75-FA21-964D-9D80-9DB430886FDD}" type="presOf" srcId="{74EA06ED-6B03-FD4E-B75E-3D68A720ED76}" destId="{CF4C67E3-F0C3-C24A-8B00-581F5F172953}" srcOrd="0" destOrd="0" presId="urn:microsoft.com/office/officeart/2005/8/layout/lProcess3"/>
    <dgm:cxn modelId="{93104331-9928-6144-8D5E-B88ADC6184F6}" srcId="{74EA06ED-6B03-FD4E-B75E-3D68A720ED76}" destId="{F72A4519-90D0-7D46-8F24-94BC22D483D1}" srcOrd="1" destOrd="0" parTransId="{FAF195B2-269D-C94A-862C-C9A86DB8875E}" sibTransId="{7E21326D-3419-A246-A932-0B6A57DDFB2C}"/>
    <dgm:cxn modelId="{2A509165-8AD4-4B4E-9ABF-3D90C6668556}" type="presOf" srcId="{F2096FB7-5648-E54F-BC2D-5F8D295C81CF}" destId="{595FF771-6649-C147-B18B-96B781C3BC9C}" srcOrd="0" destOrd="0" presId="urn:microsoft.com/office/officeart/2005/8/layout/lProcess3"/>
    <dgm:cxn modelId="{6CD86356-7AF2-9C45-8370-88743C51A6A3}" srcId="{8A0D768B-56C6-9744-8CFD-52D19C9EC1BB}" destId="{F2096FB7-5648-E54F-BC2D-5F8D295C81CF}" srcOrd="0" destOrd="0" parTransId="{4AFF1889-839D-B142-B0C9-575C740FFDF8}" sibTransId="{C72BF0C5-8050-1C49-BC91-0976E265C9DF}"/>
    <dgm:cxn modelId="{727BEBB1-46CE-7E45-AF8F-3474840D2E77}" srcId="{30ED643C-22FF-774B-9548-3A8A09962640}" destId="{A8E6F893-CBA4-4642-A961-E2D165B91301}" srcOrd="2" destOrd="0" parTransId="{86A05F58-A647-384F-9391-AF8E6A953D9A}" sibTransId="{3F15D8DF-F619-F345-BA5D-DE90663AA82A}"/>
    <dgm:cxn modelId="{A8683162-AAB6-534E-B581-F0C2490AD0DA}" type="presOf" srcId="{30ED643C-22FF-774B-9548-3A8A09962640}" destId="{7CA2C63C-7FFD-9C44-B32D-0A1571F3A62B}" srcOrd="0" destOrd="0" presId="urn:microsoft.com/office/officeart/2005/8/layout/lProcess3"/>
    <dgm:cxn modelId="{509C63EB-A611-EA49-87E5-1AA3EBD20853}" type="presOf" srcId="{1A87FD83-7EFE-5742-BE9D-519E04B996AB}" destId="{92897953-4196-9747-914A-FAE09E1E29A2}" srcOrd="0" destOrd="0" presId="urn:microsoft.com/office/officeart/2005/8/layout/lProcess3"/>
    <dgm:cxn modelId="{15684C62-836E-8D40-879F-1F831F80EBEF}" type="presOf" srcId="{8A0D768B-56C6-9744-8CFD-52D19C9EC1BB}" destId="{E3B6E27C-A598-104B-99B1-18C3E38ED3B2}" srcOrd="0" destOrd="0" presId="urn:microsoft.com/office/officeart/2005/8/layout/lProcess3"/>
    <dgm:cxn modelId="{A96CEE00-CFA5-D94D-A78E-DF2BE1087356}" srcId="{30ED643C-22FF-774B-9548-3A8A09962640}" destId="{74EA06ED-6B03-FD4E-B75E-3D68A720ED76}" srcOrd="0" destOrd="0" parTransId="{A4AEF444-F28E-1B45-8097-D2F59D4EB436}" sibTransId="{FBB9D7E4-02B9-B240-96B4-9C98186DA197}"/>
    <dgm:cxn modelId="{084FB8E2-F40B-5741-9166-CBC4FA63D245}" type="presOf" srcId="{DDD8494C-2F25-5A4B-8CEB-0AC7A459832B}" destId="{C6F480CE-C0B7-D348-9F8C-7BCC8B2D70C9}" srcOrd="0" destOrd="0" presId="urn:microsoft.com/office/officeart/2005/8/layout/lProcess3"/>
    <dgm:cxn modelId="{FFAA853F-EF37-8E43-ABAA-539F788CB684}" type="presOf" srcId="{B1815D10-9DD1-9F43-90BD-B9AC55D0BE3E}" destId="{92A92211-517F-5D4D-8C73-F4AC332CBFC8}" srcOrd="0" destOrd="0" presId="urn:microsoft.com/office/officeart/2005/8/layout/lProcess3"/>
    <dgm:cxn modelId="{95B0B91E-004A-3948-A6A6-155DAB738BC7}" type="presOf" srcId="{F72A4519-90D0-7D46-8F24-94BC22D483D1}" destId="{DE2029BF-7D10-994C-910B-9AF587C8DB81}" srcOrd="0" destOrd="0" presId="urn:microsoft.com/office/officeart/2005/8/layout/lProcess3"/>
    <dgm:cxn modelId="{36D001C2-4E7E-5549-8025-3CB025C6D109}" srcId="{A8E6F893-CBA4-4642-A961-E2D165B91301}" destId="{1A87FD83-7EFE-5742-BE9D-519E04B996AB}" srcOrd="0" destOrd="0" parTransId="{6951BA75-82F0-644C-872E-6EA4367CD1DD}" sibTransId="{DE09854A-3BF8-0743-8CF5-9AF2502FE57D}"/>
    <dgm:cxn modelId="{8A28B22C-C399-2549-B657-5EF174B0E33F}" srcId="{74EA06ED-6B03-FD4E-B75E-3D68A720ED76}" destId="{DDD8494C-2F25-5A4B-8CEB-0AC7A459832B}" srcOrd="0" destOrd="0" parTransId="{1FD14889-677E-B840-BB16-0BD32807A046}" sibTransId="{C6C9EDFD-7509-864E-996E-3B966FC627E9}"/>
    <dgm:cxn modelId="{0A10DA12-C62D-8D49-AFCA-CEE4E347BC07}" srcId="{A8E6F893-CBA4-4642-A961-E2D165B91301}" destId="{DE77E7A7-88A0-5141-8E27-C0D08BF9ACE2}" srcOrd="1" destOrd="0" parTransId="{849017A4-6D7C-8842-910A-1CEB1723E9BA}" sibTransId="{7765BFAE-64C6-E64D-9838-FFF7BA888F62}"/>
    <dgm:cxn modelId="{C0D2E9D5-5EB3-DC4B-B47B-410BFA80A510}" srcId="{30ED643C-22FF-774B-9548-3A8A09962640}" destId="{8A0D768B-56C6-9744-8CFD-52D19C9EC1BB}" srcOrd="1" destOrd="0" parTransId="{517116B2-DAB7-4B4F-97DC-8E34B1663BC5}" sibTransId="{8F9230B8-FCBC-134F-942A-6F9A09FE44E2}"/>
    <dgm:cxn modelId="{2F127366-BD03-F44B-91F5-291F98940189}" type="presOf" srcId="{A8E6F893-CBA4-4642-A961-E2D165B91301}" destId="{00EE0E4C-D483-6943-811A-65C170777142}" srcOrd="0" destOrd="0" presId="urn:microsoft.com/office/officeart/2005/8/layout/lProcess3"/>
    <dgm:cxn modelId="{69759600-0084-0443-BCA6-52A1AA08BE90}" type="presParOf" srcId="{7CA2C63C-7FFD-9C44-B32D-0A1571F3A62B}" destId="{FC4CF2D7-81FB-3E4D-B631-6C85D75A5FDC}" srcOrd="0" destOrd="0" presId="urn:microsoft.com/office/officeart/2005/8/layout/lProcess3"/>
    <dgm:cxn modelId="{94086BE2-B67E-4543-9F3B-AFB2DE476FBE}" type="presParOf" srcId="{FC4CF2D7-81FB-3E4D-B631-6C85D75A5FDC}" destId="{CF4C67E3-F0C3-C24A-8B00-581F5F172953}" srcOrd="0" destOrd="0" presId="urn:microsoft.com/office/officeart/2005/8/layout/lProcess3"/>
    <dgm:cxn modelId="{0105CDE0-61DE-3245-B44C-9B5FDB8F934D}" type="presParOf" srcId="{FC4CF2D7-81FB-3E4D-B631-6C85D75A5FDC}" destId="{FA761DA0-C9A2-CA4C-B394-DD404E432EBB}" srcOrd="1" destOrd="0" presId="urn:microsoft.com/office/officeart/2005/8/layout/lProcess3"/>
    <dgm:cxn modelId="{AF9BE8C5-4AA9-8246-B94F-28D5BC402DA0}" type="presParOf" srcId="{FC4CF2D7-81FB-3E4D-B631-6C85D75A5FDC}" destId="{C6F480CE-C0B7-D348-9F8C-7BCC8B2D70C9}" srcOrd="2" destOrd="0" presId="urn:microsoft.com/office/officeart/2005/8/layout/lProcess3"/>
    <dgm:cxn modelId="{A5EF7020-0E80-3C40-B057-8854D0B6D827}" type="presParOf" srcId="{FC4CF2D7-81FB-3E4D-B631-6C85D75A5FDC}" destId="{D527D922-2ED1-664C-A610-8D27277B702B}" srcOrd="3" destOrd="0" presId="urn:microsoft.com/office/officeart/2005/8/layout/lProcess3"/>
    <dgm:cxn modelId="{A786E1E1-4A8F-8141-A553-6913AC38FF16}" type="presParOf" srcId="{FC4CF2D7-81FB-3E4D-B631-6C85D75A5FDC}" destId="{DE2029BF-7D10-994C-910B-9AF587C8DB81}" srcOrd="4" destOrd="0" presId="urn:microsoft.com/office/officeart/2005/8/layout/lProcess3"/>
    <dgm:cxn modelId="{BFBC8DF1-7A08-8E45-9913-F6AA8B3C37EA}" type="presParOf" srcId="{7CA2C63C-7FFD-9C44-B32D-0A1571F3A62B}" destId="{595EC6C4-265C-2042-A7B3-E47952EEE59C}" srcOrd="1" destOrd="0" presId="urn:microsoft.com/office/officeart/2005/8/layout/lProcess3"/>
    <dgm:cxn modelId="{AD8F8061-D565-614E-BA83-42FCFBF31637}" type="presParOf" srcId="{7CA2C63C-7FFD-9C44-B32D-0A1571F3A62B}" destId="{88BA7E7E-BDA1-854A-A9FD-A179E89C1F3E}" srcOrd="2" destOrd="0" presId="urn:microsoft.com/office/officeart/2005/8/layout/lProcess3"/>
    <dgm:cxn modelId="{85E80003-6A8B-194B-BA5C-A5B66FA3C8FF}" type="presParOf" srcId="{88BA7E7E-BDA1-854A-A9FD-A179E89C1F3E}" destId="{E3B6E27C-A598-104B-99B1-18C3E38ED3B2}" srcOrd="0" destOrd="0" presId="urn:microsoft.com/office/officeart/2005/8/layout/lProcess3"/>
    <dgm:cxn modelId="{E1197662-EEE3-104A-BCDD-D0332908BE91}" type="presParOf" srcId="{88BA7E7E-BDA1-854A-A9FD-A179E89C1F3E}" destId="{FA0680AC-994E-7F48-A738-F4BFE9D58493}" srcOrd="1" destOrd="0" presId="urn:microsoft.com/office/officeart/2005/8/layout/lProcess3"/>
    <dgm:cxn modelId="{BA9E81D0-279B-8047-A207-0E0589F73495}" type="presParOf" srcId="{88BA7E7E-BDA1-854A-A9FD-A179E89C1F3E}" destId="{595FF771-6649-C147-B18B-96B781C3BC9C}" srcOrd="2" destOrd="0" presId="urn:microsoft.com/office/officeart/2005/8/layout/lProcess3"/>
    <dgm:cxn modelId="{50F6635D-CBC0-BE42-88F4-784C96EC78F7}" type="presParOf" srcId="{88BA7E7E-BDA1-854A-A9FD-A179E89C1F3E}" destId="{C0AB7577-9576-054E-B8AF-FA2616A7FC1A}" srcOrd="3" destOrd="0" presId="urn:microsoft.com/office/officeart/2005/8/layout/lProcess3"/>
    <dgm:cxn modelId="{87C53AB4-CABD-654A-8E87-31D682E0F1F9}" type="presParOf" srcId="{88BA7E7E-BDA1-854A-A9FD-A179E89C1F3E}" destId="{92A92211-517F-5D4D-8C73-F4AC332CBFC8}" srcOrd="4" destOrd="0" presId="urn:microsoft.com/office/officeart/2005/8/layout/lProcess3"/>
    <dgm:cxn modelId="{43112CA6-0118-C745-985C-1EEBBE028500}" type="presParOf" srcId="{7CA2C63C-7FFD-9C44-B32D-0A1571F3A62B}" destId="{3D7926AB-AA86-6944-817E-DE21E807BAAB}" srcOrd="3" destOrd="0" presId="urn:microsoft.com/office/officeart/2005/8/layout/lProcess3"/>
    <dgm:cxn modelId="{E65ABE41-661A-E449-AEAE-6FCBC237FD79}" type="presParOf" srcId="{7CA2C63C-7FFD-9C44-B32D-0A1571F3A62B}" destId="{0508BB3E-E206-2D43-9965-317B6B2FE075}" srcOrd="4" destOrd="0" presId="urn:microsoft.com/office/officeart/2005/8/layout/lProcess3"/>
    <dgm:cxn modelId="{114A2363-E775-CF4A-B4AA-D27CA336EEDE}" type="presParOf" srcId="{0508BB3E-E206-2D43-9965-317B6B2FE075}" destId="{00EE0E4C-D483-6943-811A-65C170777142}" srcOrd="0" destOrd="0" presId="urn:microsoft.com/office/officeart/2005/8/layout/lProcess3"/>
    <dgm:cxn modelId="{62669BA1-F52E-9445-BE2F-319F9DDD5D90}" type="presParOf" srcId="{0508BB3E-E206-2D43-9965-317B6B2FE075}" destId="{FEBE83D0-64CB-9F45-A644-F12D82E7D9E7}" srcOrd="1" destOrd="0" presId="urn:microsoft.com/office/officeart/2005/8/layout/lProcess3"/>
    <dgm:cxn modelId="{29DE49A1-908F-FC4A-A4A9-721326F288E5}" type="presParOf" srcId="{0508BB3E-E206-2D43-9965-317B6B2FE075}" destId="{92897953-4196-9747-914A-FAE09E1E29A2}" srcOrd="2" destOrd="0" presId="urn:microsoft.com/office/officeart/2005/8/layout/lProcess3"/>
    <dgm:cxn modelId="{BC762175-F22C-DB41-8952-7D5FF5C85F70}" type="presParOf" srcId="{0508BB3E-E206-2D43-9965-317B6B2FE075}" destId="{9E3FF22C-C0B3-CD4A-AEC9-C7A944F5CA1B}" srcOrd="3" destOrd="0" presId="urn:microsoft.com/office/officeart/2005/8/layout/lProcess3"/>
    <dgm:cxn modelId="{C009FC1A-7370-7940-973E-47871DBD703F}" type="presParOf" srcId="{0508BB3E-E206-2D43-9965-317B6B2FE075}" destId="{50520F3B-0EBB-E644-9253-20E96143533E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4F3ED6-2F54-9A4C-9E17-2AA92F2BAFCA}" type="doc">
      <dgm:prSet loTypeId="urn:microsoft.com/office/officeart/2005/8/layout/vProcess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BF74722-810A-F641-878B-AFDCBFA21CA5}">
      <dgm:prSet phldrT="[Text]"/>
      <dgm:spPr/>
      <dgm:t>
        <a:bodyPr/>
        <a:lstStyle/>
        <a:p>
          <a:r>
            <a:rPr lang="ko-KR" altLang="en-US" dirty="0" smtClean="0"/>
            <a:t>불온서적 배포 혐의 </a:t>
          </a:r>
          <a:endParaRPr lang="en-US" dirty="0"/>
        </a:p>
      </dgm:t>
    </dgm:pt>
    <dgm:pt modelId="{621E3A72-D039-5F4D-8A39-073C15F33589}" type="parTrans" cxnId="{1A5EC76B-E316-5D4D-8E05-41069785F1A6}">
      <dgm:prSet/>
      <dgm:spPr/>
      <dgm:t>
        <a:bodyPr/>
        <a:lstStyle/>
        <a:p>
          <a:endParaRPr lang="en-US"/>
        </a:p>
      </dgm:t>
    </dgm:pt>
    <dgm:pt modelId="{E6593929-660F-AE44-98C0-75A5C2EF345E}" type="sibTrans" cxnId="{1A5EC76B-E316-5D4D-8E05-41069785F1A6}">
      <dgm:prSet/>
      <dgm:spPr/>
      <dgm:t>
        <a:bodyPr/>
        <a:lstStyle/>
        <a:p>
          <a:endParaRPr lang="en-US"/>
        </a:p>
      </dgm:t>
    </dgm:pt>
    <dgm:pt modelId="{FA0F7266-69EC-A049-BE58-D13B4A15953A}">
      <dgm:prSet phldrT="[Text]"/>
      <dgm:spPr/>
      <dgm:t>
        <a:bodyPr/>
        <a:lstStyle/>
        <a:p>
          <a:r>
            <a:rPr lang="ko-KR" altLang="en-US" dirty="0" smtClean="0"/>
            <a:t>소녀들을 성희롱 </a:t>
          </a:r>
          <a:endParaRPr lang="en-US" dirty="0"/>
        </a:p>
      </dgm:t>
    </dgm:pt>
    <dgm:pt modelId="{A6E63CC0-4CA9-2847-8507-94AA59F41254}" type="parTrans" cxnId="{EEFBFCB2-A5D5-5344-8D9B-8CC7D2BFE75B}">
      <dgm:prSet/>
      <dgm:spPr/>
      <dgm:t>
        <a:bodyPr/>
        <a:lstStyle/>
        <a:p>
          <a:endParaRPr lang="en-US"/>
        </a:p>
      </dgm:t>
    </dgm:pt>
    <dgm:pt modelId="{A662DBDC-90C4-7742-AF60-07FEDD32A504}" type="sibTrans" cxnId="{EEFBFCB2-A5D5-5344-8D9B-8CC7D2BFE75B}">
      <dgm:prSet/>
      <dgm:spPr/>
      <dgm:t>
        <a:bodyPr/>
        <a:lstStyle/>
        <a:p>
          <a:endParaRPr lang="en-US"/>
        </a:p>
      </dgm:t>
    </dgm:pt>
    <dgm:pt modelId="{C43FF20C-C05E-DD42-A445-86187596FA40}">
      <dgm:prSet phldrT="[Text]"/>
      <dgm:spPr/>
      <dgm:t>
        <a:bodyPr/>
        <a:lstStyle/>
        <a:p>
          <a:r>
            <a:rPr lang="ko-KR" altLang="en-US" dirty="0" smtClean="0"/>
            <a:t>문제제기</a:t>
          </a:r>
          <a:r>
            <a:rPr lang="en-US" altLang="ko-KR" dirty="0" smtClean="0"/>
            <a:t>:</a:t>
          </a:r>
          <a:r>
            <a:rPr lang="ko-KR" altLang="en-US" baseline="0" dirty="0" smtClean="0"/>
            <a:t> </a:t>
          </a:r>
          <a:r>
            <a:rPr lang="en-US" altLang="ko-KR" baseline="0" dirty="0" smtClean="0"/>
            <a:t>(1)</a:t>
          </a:r>
          <a:r>
            <a:rPr lang="ko-KR" altLang="en-US" baseline="0" dirty="0" smtClean="0"/>
            <a:t> 공개적 </a:t>
          </a:r>
          <a:r>
            <a:rPr lang="en-US" altLang="ko-KR" baseline="0" dirty="0" smtClean="0"/>
            <a:t>(2)</a:t>
          </a:r>
          <a:r>
            <a:rPr lang="ko-KR" altLang="en-US" baseline="0" dirty="0" smtClean="0"/>
            <a:t> 교인 청년 </a:t>
          </a:r>
          <a:endParaRPr lang="en-US" dirty="0"/>
        </a:p>
      </dgm:t>
    </dgm:pt>
    <dgm:pt modelId="{BC2E2DC8-BCF7-0B4D-8684-9C1ECA17FDEA}" type="parTrans" cxnId="{37F5FB23-65B3-9549-A266-EAD0185481AC}">
      <dgm:prSet/>
      <dgm:spPr/>
      <dgm:t>
        <a:bodyPr/>
        <a:lstStyle/>
        <a:p>
          <a:endParaRPr lang="en-US"/>
        </a:p>
      </dgm:t>
    </dgm:pt>
    <dgm:pt modelId="{6AD91A9F-A134-1043-91DC-689204A31BD6}" type="sibTrans" cxnId="{37F5FB23-65B3-9549-A266-EAD0185481AC}">
      <dgm:prSet/>
      <dgm:spPr/>
      <dgm:t>
        <a:bodyPr/>
        <a:lstStyle/>
        <a:p>
          <a:endParaRPr lang="en-US"/>
        </a:p>
      </dgm:t>
    </dgm:pt>
    <dgm:pt modelId="{3BB18D03-22B5-AE44-B918-D9806B2602CF}" type="pres">
      <dgm:prSet presAssocID="{B64F3ED6-2F54-9A4C-9E17-2AA92F2BAFCA}" presName="outerComposite" presStyleCnt="0">
        <dgm:presLayoutVars>
          <dgm:chMax val="5"/>
          <dgm:dir/>
          <dgm:resizeHandles val="exact"/>
        </dgm:presLayoutVars>
      </dgm:prSet>
      <dgm:spPr/>
    </dgm:pt>
    <dgm:pt modelId="{55BA6AE9-FAF6-6241-90C4-3317EC678819}" type="pres">
      <dgm:prSet presAssocID="{B64F3ED6-2F54-9A4C-9E17-2AA92F2BAFCA}" presName="dummyMaxCanvas" presStyleCnt="0">
        <dgm:presLayoutVars/>
      </dgm:prSet>
      <dgm:spPr/>
    </dgm:pt>
    <dgm:pt modelId="{52B4A008-1C07-7E4F-A1A0-1FFCDFDDCFE4}" type="pres">
      <dgm:prSet presAssocID="{B64F3ED6-2F54-9A4C-9E17-2AA92F2BAFCA}" presName="ThreeNodes_1" presStyleLbl="node1" presStyleIdx="0" presStyleCnt="3">
        <dgm:presLayoutVars>
          <dgm:bulletEnabled val="1"/>
        </dgm:presLayoutVars>
      </dgm:prSet>
      <dgm:spPr/>
    </dgm:pt>
    <dgm:pt modelId="{9D5BE9FF-A3A9-4344-8B58-B1B080DD6D4D}" type="pres">
      <dgm:prSet presAssocID="{B64F3ED6-2F54-9A4C-9E17-2AA92F2BAFCA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5434AF-F643-9845-BCAE-4EC82D8DB58F}" type="pres">
      <dgm:prSet presAssocID="{B64F3ED6-2F54-9A4C-9E17-2AA92F2BAFCA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C1A00D-FAC3-484F-83F7-BFEE85634B87}" type="pres">
      <dgm:prSet presAssocID="{B64F3ED6-2F54-9A4C-9E17-2AA92F2BAFCA}" presName="ThreeConn_1-2" presStyleLbl="fgAccFollowNode1" presStyleIdx="0" presStyleCnt="2">
        <dgm:presLayoutVars>
          <dgm:bulletEnabled val="1"/>
        </dgm:presLayoutVars>
      </dgm:prSet>
      <dgm:spPr/>
    </dgm:pt>
    <dgm:pt modelId="{89E3153F-9128-424C-AD79-54992145913A}" type="pres">
      <dgm:prSet presAssocID="{B64F3ED6-2F54-9A4C-9E17-2AA92F2BAFCA}" presName="ThreeConn_2-3" presStyleLbl="fgAccFollowNode1" presStyleIdx="1" presStyleCnt="2">
        <dgm:presLayoutVars>
          <dgm:bulletEnabled val="1"/>
        </dgm:presLayoutVars>
      </dgm:prSet>
      <dgm:spPr/>
    </dgm:pt>
    <dgm:pt modelId="{A54F4311-CA40-044E-91D8-3F6E7BE1748A}" type="pres">
      <dgm:prSet presAssocID="{B64F3ED6-2F54-9A4C-9E17-2AA92F2BAFCA}" presName="ThreeNodes_1_text" presStyleLbl="node1" presStyleIdx="2" presStyleCnt="3">
        <dgm:presLayoutVars>
          <dgm:bulletEnabled val="1"/>
        </dgm:presLayoutVars>
      </dgm:prSet>
      <dgm:spPr/>
    </dgm:pt>
    <dgm:pt modelId="{E1EDD0D2-EAA8-9E48-8DFA-61BB2265893D}" type="pres">
      <dgm:prSet presAssocID="{B64F3ED6-2F54-9A4C-9E17-2AA92F2BAFCA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F4CB9A-808C-E24E-93FA-0C4478917387}" type="pres">
      <dgm:prSet presAssocID="{B64F3ED6-2F54-9A4C-9E17-2AA92F2BAFCA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147BCE1-E50A-9A46-A037-006EF66626F7}" type="presOf" srcId="{C43FF20C-C05E-DD42-A445-86187596FA40}" destId="{2D5434AF-F643-9845-BCAE-4EC82D8DB58F}" srcOrd="0" destOrd="0" presId="urn:microsoft.com/office/officeart/2005/8/layout/vProcess5"/>
    <dgm:cxn modelId="{1A5EC76B-E316-5D4D-8E05-41069785F1A6}" srcId="{B64F3ED6-2F54-9A4C-9E17-2AA92F2BAFCA}" destId="{3BF74722-810A-F641-878B-AFDCBFA21CA5}" srcOrd="0" destOrd="0" parTransId="{621E3A72-D039-5F4D-8A39-073C15F33589}" sibTransId="{E6593929-660F-AE44-98C0-75A5C2EF345E}"/>
    <dgm:cxn modelId="{5DDCFB73-9C4D-154A-BC8E-0F9FB4111345}" type="presOf" srcId="{B64F3ED6-2F54-9A4C-9E17-2AA92F2BAFCA}" destId="{3BB18D03-22B5-AE44-B918-D9806B2602CF}" srcOrd="0" destOrd="0" presId="urn:microsoft.com/office/officeart/2005/8/layout/vProcess5"/>
    <dgm:cxn modelId="{CCC82AC1-BF8B-2A4B-B42A-D9CA5B5CAFC5}" type="presOf" srcId="{FA0F7266-69EC-A049-BE58-D13B4A15953A}" destId="{9D5BE9FF-A3A9-4344-8B58-B1B080DD6D4D}" srcOrd="0" destOrd="0" presId="urn:microsoft.com/office/officeart/2005/8/layout/vProcess5"/>
    <dgm:cxn modelId="{8D2E5DEC-2E6B-044D-9B50-712C8807EFEA}" type="presOf" srcId="{E6593929-660F-AE44-98C0-75A5C2EF345E}" destId="{67C1A00D-FAC3-484F-83F7-BFEE85634B87}" srcOrd="0" destOrd="0" presId="urn:microsoft.com/office/officeart/2005/8/layout/vProcess5"/>
    <dgm:cxn modelId="{34615EC1-AD30-5247-9174-A53162BD4291}" type="presOf" srcId="{3BF74722-810A-F641-878B-AFDCBFA21CA5}" destId="{A54F4311-CA40-044E-91D8-3F6E7BE1748A}" srcOrd="1" destOrd="0" presId="urn:microsoft.com/office/officeart/2005/8/layout/vProcess5"/>
    <dgm:cxn modelId="{EEFBFCB2-A5D5-5344-8D9B-8CC7D2BFE75B}" srcId="{B64F3ED6-2F54-9A4C-9E17-2AA92F2BAFCA}" destId="{FA0F7266-69EC-A049-BE58-D13B4A15953A}" srcOrd="1" destOrd="0" parTransId="{A6E63CC0-4CA9-2847-8507-94AA59F41254}" sibTransId="{A662DBDC-90C4-7742-AF60-07FEDD32A504}"/>
    <dgm:cxn modelId="{1EC105E9-B858-9740-AF6F-EDE336D4E5A7}" type="presOf" srcId="{A662DBDC-90C4-7742-AF60-07FEDD32A504}" destId="{89E3153F-9128-424C-AD79-54992145913A}" srcOrd="0" destOrd="0" presId="urn:microsoft.com/office/officeart/2005/8/layout/vProcess5"/>
    <dgm:cxn modelId="{B39808DD-5883-1041-B345-1BCB8E6EC974}" type="presOf" srcId="{FA0F7266-69EC-A049-BE58-D13B4A15953A}" destId="{E1EDD0D2-EAA8-9E48-8DFA-61BB2265893D}" srcOrd="1" destOrd="0" presId="urn:microsoft.com/office/officeart/2005/8/layout/vProcess5"/>
    <dgm:cxn modelId="{37F5FB23-65B3-9549-A266-EAD0185481AC}" srcId="{B64F3ED6-2F54-9A4C-9E17-2AA92F2BAFCA}" destId="{C43FF20C-C05E-DD42-A445-86187596FA40}" srcOrd="2" destOrd="0" parTransId="{BC2E2DC8-BCF7-0B4D-8684-9C1ECA17FDEA}" sibTransId="{6AD91A9F-A134-1043-91DC-689204A31BD6}"/>
    <dgm:cxn modelId="{9D2805EE-0F1C-B74F-90DD-6A18FCD75062}" type="presOf" srcId="{C43FF20C-C05E-DD42-A445-86187596FA40}" destId="{C8F4CB9A-808C-E24E-93FA-0C4478917387}" srcOrd="1" destOrd="0" presId="urn:microsoft.com/office/officeart/2005/8/layout/vProcess5"/>
    <dgm:cxn modelId="{80A84132-B81C-6D4A-BFBF-64834BCEED17}" type="presOf" srcId="{3BF74722-810A-F641-878B-AFDCBFA21CA5}" destId="{52B4A008-1C07-7E4F-A1A0-1FFCDFDDCFE4}" srcOrd="0" destOrd="0" presId="urn:microsoft.com/office/officeart/2005/8/layout/vProcess5"/>
    <dgm:cxn modelId="{AB66A21B-B84D-E943-B896-5235E59B56B5}" type="presParOf" srcId="{3BB18D03-22B5-AE44-B918-D9806B2602CF}" destId="{55BA6AE9-FAF6-6241-90C4-3317EC678819}" srcOrd="0" destOrd="0" presId="urn:microsoft.com/office/officeart/2005/8/layout/vProcess5"/>
    <dgm:cxn modelId="{3DE40669-B506-E948-B58F-86CFFE9EAF7A}" type="presParOf" srcId="{3BB18D03-22B5-AE44-B918-D9806B2602CF}" destId="{52B4A008-1C07-7E4F-A1A0-1FFCDFDDCFE4}" srcOrd="1" destOrd="0" presId="urn:microsoft.com/office/officeart/2005/8/layout/vProcess5"/>
    <dgm:cxn modelId="{64A5762D-8C35-7D4A-87A5-A9C26A4A9E12}" type="presParOf" srcId="{3BB18D03-22B5-AE44-B918-D9806B2602CF}" destId="{9D5BE9FF-A3A9-4344-8B58-B1B080DD6D4D}" srcOrd="2" destOrd="0" presId="urn:microsoft.com/office/officeart/2005/8/layout/vProcess5"/>
    <dgm:cxn modelId="{5FC74AC9-7F86-D943-9409-0DCF81933B1E}" type="presParOf" srcId="{3BB18D03-22B5-AE44-B918-D9806B2602CF}" destId="{2D5434AF-F643-9845-BCAE-4EC82D8DB58F}" srcOrd="3" destOrd="0" presId="urn:microsoft.com/office/officeart/2005/8/layout/vProcess5"/>
    <dgm:cxn modelId="{FD5FA0D2-D05E-D941-9389-B519F9E9B0BC}" type="presParOf" srcId="{3BB18D03-22B5-AE44-B918-D9806B2602CF}" destId="{67C1A00D-FAC3-484F-83F7-BFEE85634B87}" srcOrd="4" destOrd="0" presId="urn:microsoft.com/office/officeart/2005/8/layout/vProcess5"/>
    <dgm:cxn modelId="{055A45FB-DC26-6A4B-AF89-6FB84466A4B5}" type="presParOf" srcId="{3BB18D03-22B5-AE44-B918-D9806B2602CF}" destId="{89E3153F-9128-424C-AD79-54992145913A}" srcOrd="5" destOrd="0" presId="urn:microsoft.com/office/officeart/2005/8/layout/vProcess5"/>
    <dgm:cxn modelId="{ADD16969-8BF8-8547-AE6D-100263C84E6F}" type="presParOf" srcId="{3BB18D03-22B5-AE44-B918-D9806B2602CF}" destId="{A54F4311-CA40-044E-91D8-3F6E7BE1748A}" srcOrd="6" destOrd="0" presId="urn:microsoft.com/office/officeart/2005/8/layout/vProcess5"/>
    <dgm:cxn modelId="{8ED400F1-04C5-2040-9321-0FABC28925A2}" type="presParOf" srcId="{3BB18D03-22B5-AE44-B918-D9806B2602CF}" destId="{E1EDD0D2-EAA8-9E48-8DFA-61BB2265893D}" srcOrd="7" destOrd="0" presId="urn:microsoft.com/office/officeart/2005/8/layout/vProcess5"/>
    <dgm:cxn modelId="{00ADCCF0-C3A1-EB43-AE8F-0E4EB9A14CA3}" type="presParOf" srcId="{3BB18D03-22B5-AE44-B918-D9806B2602CF}" destId="{C8F4CB9A-808C-E24E-93FA-0C4478917387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4C67E3-F0C3-C24A-8B00-581F5F172953}">
      <dsp:nvSpPr>
        <dsp:cNvPr id="0" name=""/>
        <dsp:cNvSpPr/>
      </dsp:nvSpPr>
      <dsp:spPr>
        <a:xfrm>
          <a:off x="731787" y="2250"/>
          <a:ext cx="2954982" cy="1181992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21590" rIns="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400" kern="1200" dirty="0" smtClean="0"/>
            <a:t>변화의 원인</a:t>
          </a:r>
          <a:endParaRPr lang="en-US" sz="3400" kern="1200" dirty="0"/>
        </a:p>
      </dsp:txBody>
      <dsp:txXfrm>
        <a:off x="1322783" y="2250"/>
        <a:ext cx="1772990" cy="1181992"/>
      </dsp:txXfrm>
    </dsp:sp>
    <dsp:sp modelId="{C6F480CE-C0B7-D348-9F8C-7BCC8B2D70C9}">
      <dsp:nvSpPr>
        <dsp:cNvPr id="0" name=""/>
        <dsp:cNvSpPr/>
      </dsp:nvSpPr>
      <dsp:spPr>
        <a:xfrm>
          <a:off x="3302622" y="102719"/>
          <a:ext cx="2452635" cy="98105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/>
            <a:t>외부교회 방문 </a:t>
          </a:r>
          <a:endParaRPr lang="en-US" sz="1800" kern="1200" dirty="0"/>
        </a:p>
      </dsp:txBody>
      <dsp:txXfrm>
        <a:off x="3793149" y="102719"/>
        <a:ext cx="1471581" cy="981054"/>
      </dsp:txXfrm>
    </dsp:sp>
    <dsp:sp modelId="{DE2029BF-7D10-994C-910B-9AF587C8DB81}">
      <dsp:nvSpPr>
        <dsp:cNvPr id="0" name=""/>
        <dsp:cNvSpPr/>
      </dsp:nvSpPr>
      <dsp:spPr>
        <a:xfrm>
          <a:off x="5411888" y="102719"/>
          <a:ext cx="2452635" cy="98105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/>
            <a:t>외부로의 오염</a:t>
          </a:r>
          <a:endParaRPr lang="en-US" sz="1800" kern="1200" dirty="0"/>
        </a:p>
      </dsp:txBody>
      <dsp:txXfrm>
        <a:off x="5902415" y="102719"/>
        <a:ext cx="1471581" cy="981054"/>
      </dsp:txXfrm>
    </dsp:sp>
    <dsp:sp modelId="{E3B6E27C-A598-104B-99B1-18C3E38ED3B2}">
      <dsp:nvSpPr>
        <dsp:cNvPr id="0" name=""/>
        <dsp:cNvSpPr/>
      </dsp:nvSpPr>
      <dsp:spPr>
        <a:xfrm>
          <a:off x="731787" y="1349722"/>
          <a:ext cx="2954982" cy="1181992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21590" rIns="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400" kern="1200" dirty="0" smtClean="0"/>
            <a:t>에드워즈 답변</a:t>
          </a:r>
          <a:endParaRPr lang="en-US" sz="3400" kern="1200" dirty="0"/>
        </a:p>
      </dsp:txBody>
      <dsp:txXfrm>
        <a:off x="1322783" y="1349722"/>
        <a:ext cx="1772990" cy="1181992"/>
      </dsp:txXfrm>
    </dsp:sp>
    <dsp:sp modelId="{595FF771-6649-C147-B18B-96B781C3BC9C}">
      <dsp:nvSpPr>
        <dsp:cNvPr id="0" name=""/>
        <dsp:cNvSpPr/>
      </dsp:nvSpPr>
      <dsp:spPr>
        <a:xfrm>
          <a:off x="3302622" y="1450191"/>
          <a:ext cx="2452635" cy="98105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/>
            <a:t>종교적 감정의 정도가 아니다</a:t>
          </a:r>
          <a:r>
            <a:rPr lang="en-US" altLang="ko-KR" sz="1800" kern="1200" dirty="0" smtClean="0"/>
            <a:t>.</a:t>
          </a:r>
          <a:r>
            <a:rPr lang="ko-KR" altLang="en-US" sz="1800" kern="1200" dirty="0" smtClean="0"/>
            <a:t> </a:t>
          </a:r>
          <a:endParaRPr lang="en-US" sz="1800" kern="1200" dirty="0"/>
        </a:p>
      </dsp:txBody>
      <dsp:txXfrm>
        <a:off x="3793149" y="1450191"/>
        <a:ext cx="1471581" cy="981054"/>
      </dsp:txXfrm>
    </dsp:sp>
    <dsp:sp modelId="{92A92211-517F-5D4D-8C73-F4AC332CBFC8}">
      <dsp:nvSpPr>
        <dsp:cNvPr id="0" name=""/>
        <dsp:cNvSpPr/>
      </dsp:nvSpPr>
      <dsp:spPr>
        <a:xfrm>
          <a:off x="5411888" y="1450191"/>
          <a:ext cx="2452635" cy="98105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/>
            <a:t>종교적 감정으 ㅣ성격 중</a:t>
          </a:r>
          <a:r>
            <a:rPr lang="ko-KR" altLang="en-US" sz="1800" kern="1200" dirty="0" smtClean="0"/>
            <a:t>요</a:t>
          </a:r>
          <a:endParaRPr lang="en-US" sz="1800" kern="1200" dirty="0"/>
        </a:p>
      </dsp:txBody>
      <dsp:txXfrm>
        <a:off x="5902415" y="1450191"/>
        <a:ext cx="1471581" cy="981054"/>
      </dsp:txXfrm>
    </dsp:sp>
    <dsp:sp modelId="{00EE0E4C-D483-6943-811A-65C170777142}">
      <dsp:nvSpPr>
        <dsp:cNvPr id="0" name=""/>
        <dsp:cNvSpPr/>
      </dsp:nvSpPr>
      <dsp:spPr>
        <a:xfrm>
          <a:off x="731787" y="2697193"/>
          <a:ext cx="2954982" cy="1181992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21590" rIns="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400" kern="1200" dirty="0" smtClean="0"/>
            <a:t>결과 </a:t>
          </a:r>
          <a:endParaRPr lang="en-US" sz="3400" kern="1200" dirty="0"/>
        </a:p>
      </dsp:txBody>
      <dsp:txXfrm>
        <a:off x="1322783" y="2697193"/>
        <a:ext cx="1772990" cy="1181992"/>
      </dsp:txXfrm>
    </dsp:sp>
    <dsp:sp modelId="{92897953-4196-9747-914A-FAE09E1E29A2}">
      <dsp:nvSpPr>
        <dsp:cNvPr id="0" name=""/>
        <dsp:cNvSpPr/>
      </dsp:nvSpPr>
      <dsp:spPr>
        <a:xfrm>
          <a:off x="3302622" y="2797663"/>
          <a:ext cx="2452635" cy="98105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/>
            <a:t>내부 분열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/>
            <a:t>약화</a:t>
          </a:r>
          <a:endParaRPr lang="en-US" sz="1800" kern="1200" dirty="0"/>
        </a:p>
      </dsp:txBody>
      <dsp:txXfrm>
        <a:off x="3793149" y="2797663"/>
        <a:ext cx="1471581" cy="981054"/>
      </dsp:txXfrm>
    </dsp:sp>
    <dsp:sp modelId="{50520F3B-0EBB-E644-9253-20E96143533E}">
      <dsp:nvSpPr>
        <dsp:cNvPr id="0" name=""/>
        <dsp:cNvSpPr/>
      </dsp:nvSpPr>
      <dsp:spPr>
        <a:xfrm>
          <a:off x="5411888" y="2797663"/>
          <a:ext cx="2452635" cy="98105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/>
            <a:t>재산갈등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/>
            <a:t>감소 </a:t>
          </a:r>
          <a:endParaRPr lang="en-US" sz="1800" kern="1200" dirty="0"/>
        </a:p>
      </dsp:txBody>
      <dsp:txXfrm>
        <a:off x="5902415" y="2797663"/>
        <a:ext cx="1471581" cy="9810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B4A008-1C07-7E4F-A1A0-1FFCDFDDCFE4}">
      <dsp:nvSpPr>
        <dsp:cNvPr id="0" name=""/>
        <dsp:cNvSpPr/>
      </dsp:nvSpPr>
      <dsp:spPr>
        <a:xfrm>
          <a:off x="0" y="0"/>
          <a:ext cx="7306865" cy="11644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불온서적 배포 혐의 </a:t>
          </a:r>
          <a:endParaRPr lang="en-US" sz="2800" kern="1200" dirty="0"/>
        </a:p>
      </dsp:txBody>
      <dsp:txXfrm>
        <a:off x="34105" y="34105"/>
        <a:ext cx="6050353" cy="1096221"/>
      </dsp:txXfrm>
    </dsp:sp>
    <dsp:sp modelId="{9D5BE9FF-A3A9-4344-8B58-B1B080DD6D4D}">
      <dsp:nvSpPr>
        <dsp:cNvPr id="0" name=""/>
        <dsp:cNvSpPr/>
      </dsp:nvSpPr>
      <dsp:spPr>
        <a:xfrm>
          <a:off x="644723" y="1358502"/>
          <a:ext cx="7306865" cy="11644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소녀들을 성희롱 </a:t>
          </a:r>
          <a:endParaRPr lang="en-US" sz="2800" kern="1200" dirty="0"/>
        </a:p>
      </dsp:txBody>
      <dsp:txXfrm>
        <a:off x="678828" y="1392607"/>
        <a:ext cx="5837051" cy="1096221"/>
      </dsp:txXfrm>
    </dsp:sp>
    <dsp:sp modelId="{2D5434AF-F643-9845-BCAE-4EC82D8DB58F}">
      <dsp:nvSpPr>
        <dsp:cNvPr id="0" name=""/>
        <dsp:cNvSpPr/>
      </dsp:nvSpPr>
      <dsp:spPr>
        <a:xfrm>
          <a:off x="1289446" y="2717005"/>
          <a:ext cx="7306865" cy="11644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문제제기</a:t>
          </a:r>
          <a:r>
            <a:rPr lang="en-US" altLang="ko-KR" sz="2800" kern="1200" dirty="0" smtClean="0"/>
            <a:t>:</a:t>
          </a:r>
          <a:r>
            <a:rPr lang="ko-KR" altLang="en-US" sz="2800" kern="1200" baseline="0" dirty="0" smtClean="0"/>
            <a:t> </a:t>
          </a:r>
          <a:r>
            <a:rPr lang="en-US" altLang="ko-KR" sz="2800" kern="1200" baseline="0" dirty="0" smtClean="0"/>
            <a:t>(1)</a:t>
          </a:r>
          <a:r>
            <a:rPr lang="ko-KR" altLang="en-US" sz="2800" kern="1200" baseline="0" dirty="0" smtClean="0"/>
            <a:t> 공개적 </a:t>
          </a:r>
          <a:r>
            <a:rPr lang="en-US" altLang="ko-KR" sz="2800" kern="1200" baseline="0" dirty="0" smtClean="0"/>
            <a:t>(2)</a:t>
          </a:r>
          <a:r>
            <a:rPr lang="ko-KR" altLang="en-US" sz="2800" kern="1200" baseline="0" dirty="0" smtClean="0"/>
            <a:t> 교인 청년 </a:t>
          </a:r>
          <a:endParaRPr lang="en-US" sz="2800" kern="1200" dirty="0"/>
        </a:p>
      </dsp:txBody>
      <dsp:txXfrm>
        <a:off x="1323551" y="2751110"/>
        <a:ext cx="5837051" cy="1096221"/>
      </dsp:txXfrm>
    </dsp:sp>
    <dsp:sp modelId="{67C1A00D-FAC3-484F-83F7-BFEE85634B87}">
      <dsp:nvSpPr>
        <dsp:cNvPr id="0" name=""/>
        <dsp:cNvSpPr/>
      </dsp:nvSpPr>
      <dsp:spPr>
        <a:xfrm>
          <a:off x="6549984" y="883026"/>
          <a:ext cx="756880" cy="75688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6720282" y="883026"/>
        <a:ext cx="416284" cy="569552"/>
      </dsp:txXfrm>
    </dsp:sp>
    <dsp:sp modelId="{89E3153F-9128-424C-AD79-54992145913A}">
      <dsp:nvSpPr>
        <dsp:cNvPr id="0" name=""/>
        <dsp:cNvSpPr/>
      </dsp:nvSpPr>
      <dsp:spPr>
        <a:xfrm>
          <a:off x="7194708" y="2233766"/>
          <a:ext cx="756880" cy="75688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7365006" y="2233766"/>
        <a:ext cx="416284" cy="5695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ko-KR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10/19/15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10/19/15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altLang="ko-KR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조나단 에드워즈의 부흥운동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각성운동과 그 이후 </a:t>
            </a:r>
            <a:r>
              <a:rPr lang="en-US" altLang="ko-KR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604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뷰얼의 일시적 사역이 끼친 영향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 </a:t>
            </a:r>
            <a:r>
              <a:rPr lang="ko-KR" altLang="en-US" dirty="0" smtClean="0"/>
              <a:t>새로운 회심자가 생기기 보다는 기존 신자들의 극단적인 경험 사례가 증가</a:t>
            </a:r>
          </a:p>
          <a:p>
            <a:endParaRPr lang="ko-KR" altLang="en-US" dirty="0"/>
          </a:p>
          <a:p>
            <a:r>
              <a:rPr lang="en-US" altLang="ko-KR" dirty="0" smtClean="0"/>
              <a:t>2.</a:t>
            </a:r>
            <a:r>
              <a:rPr lang="ko-KR" altLang="en-US" dirty="0" smtClean="0"/>
              <a:t> 미국의 신앙 제도인 공적 언약과 부흥의 열정을 연결시켜 일시적인 현상을 넘어 지속적인 변화로의 전환 시도 </a:t>
            </a:r>
          </a:p>
          <a:p>
            <a:endParaRPr lang="ko-KR" altLang="en-US" dirty="0"/>
          </a:p>
          <a:p>
            <a:r>
              <a:rPr lang="en-US" altLang="ko-KR" dirty="0" smtClean="0"/>
              <a:t>3.</a:t>
            </a:r>
            <a:r>
              <a:rPr lang="ko-KR" altLang="en-US" dirty="0" smtClean="0"/>
              <a:t> </a:t>
            </a:r>
            <a:r>
              <a:rPr lang="ko-KR" altLang="en-US" dirty="0" smtClean="0"/>
              <a:t>과거의 악한 생활 습관 개선 약속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136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부흥운동에 대한 에드워즈의 평가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1740</a:t>
            </a:r>
            <a:r>
              <a:rPr lang="ko-KR" altLang="en-US" sz="2800" dirty="0"/>
              <a:t>년과 </a:t>
            </a:r>
            <a:r>
              <a:rPr lang="en-US" sz="2800" dirty="0"/>
              <a:t>1741</a:t>
            </a:r>
            <a:r>
              <a:rPr lang="ko-KR" altLang="en-US" sz="2800" dirty="0"/>
              <a:t>년의 사역이 훨씬 더 순수해 보였다고 상고한다</a:t>
            </a:r>
            <a:r>
              <a:rPr lang="en-US" sz="2800" dirty="0"/>
              <a:t>. 1735</a:t>
            </a:r>
            <a:r>
              <a:rPr lang="ko-KR" altLang="en-US" sz="2800" dirty="0"/>
              <a:t>년과 </a:t>
            </a:r>
            <a:r>
              <a:rPr lang="en-US" sz="2800" dirty="0"/>
              <a:t>36</a:t>
            </a:r>
            <a:r>
              <a:rPr lang="ko-KR" altLang="en-US" sz="2800" dirty="0"/>
              <a:t>년 사이의 코네티컷 골짜기 부흥때보다 </a:t>
            </a:r>
            <a:r>
              <a:rPr lang="en-US" sz="2800" dirty="0"/>
              <a:t>1</a:t>
            </a:r>
            <a:r>
              <a:rPr lang="ko-KR" altLang="en-US" sz="2800" dirty="0"/>
              <a:t>차 대각성 시기의 자기 교회 부흥을 순수한 것으로 평가 한다</a:t>
            </a:r>
            <a:r>
              <a:rPr lang="en-US" sz="2800" dirty="0"/>
              <a:t>. </a:t>
            </a:r>
            <a:r>
              <a:rPr lang="ko-KR" altLang="en-US" sz="2800" dirty="0"/>
              <a:t>그 이유는 사람들이 과거의 실수를 의식하고 있었고 자기들의 마음에 대해 더 많은 것을 알게 되어 실수에 대해 보다 경계를 잘 하였기 때문이다</a:t>
            </a:r>
            <a:r>
              <a:rPr lang="en-US" sz="2800" dirty="0"/>
              <a:t>.</a:t>
            </a:r>
            <a:r>
              <a:rPr lang="ko-KR" altLang="en-US" sz="2800" dirty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16968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1742</a:t>
            </a:r>
            <a:r>
              <a:rPr lang="ko-KR" altLang="en-US" dirty="0" smtClean="0"/>
              <a:t>년 이후</a:t>
            </a:r>
            <a:r>
              <a:rPr lang="en-US" altLang="ko-KR" dirty="0" smtClean="0"/>
              <a:t>…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8972337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0764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성령의 역사를 구별하는 표지들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/>
              <a:t>요한일서 </a:t>
            </a:r>
            <a:r>
              <a:rPr lang="en-US" altLang="ko-KR" sz="2400" dirty="0" smtClean="0"/>
              <a:t>4</a:t>
            </a:r>
            <a:r>
              <a:rPr lang="ko-KR" altLang="en-US" sz="2400" dirty="0" smtClean="0"/>
              <a:t>장</a:t>
            </a:r>
            <a:r>
              <a:rPr lang="en-US" altLang="ko-KR" sz="2400" dirty="0" smtClean="0"/>
              <a:t>1</a:t>
            </a:r>
            <a:r>
              <a:rPr lang="ko-KR" altLang="en-US" sz="2400" dirty="0" smtClean="0"/>
              <a:t>절 </a:t>
            </a:r>
            <a:r>
              <a:rPr lang="en-US" altLang="ko-KR" sz="2400" dirty="0" smtClean="0"/>
              <a:t>–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“</a:t>
            </a:r>
            <a:r>
              <a:rPr lang="ko-KR" altLang="en-US" sz="2400" dirty="0" smtClean="0"/>
              <a:t>영들이 하나님께로 부터 왔는지 시험하라</a:t>
            </a:r>
            <a:r>
              <a:rPr lang="en-US" altLang="ko-KR" sz="2400" dirty="0" smtClean="0"/>
              <a:t>.”</a:t>
            </a:r>
            <a:endParaRPr lang="ko-KR" altLang="en-US" sz="2400" dirty="0" smtClean="0"/>
          </a:p>
          <a:p>
            <a:pPr>
              <a:buFontTx/>
              <a:buChar char="-"/>
            </a:pPr>
            <a:r>
              <a:rPr lang="ko-KR" altLang="en-US" sz="2400" dirty="0" smtClean="0"/>
              <a:t>시험의 유일하고도 확실한 수단은 하나님의 말씀이다</a:t>
            </a:r>
            <a:r>
              <a:rPr lang="en-US" altLang="ko-KR" sz="2400" dirty="0" smtClean="0"/>
              <a:t>.</a:t>
            </a:r>
            <a:r>
              <a:rPr lang="ko-KR" altLang="en-US" sz="2400" dirty="0" smtClean="0"/>
              <a:t> </a:t>
            </a:r>
          </a:p>
          <a:p>
            <a:pPr marL="457200" indent="-457200">
              <a:buAutoNum type="arabicParenR"/>
            </a:pPr>
            <a:r>
              <a:rPr lang="ko-KR" altLang="en-US" sz="2400" dirty="0" smtClean="0"/>
              <a:t>예수의 이름을 높일 때 </a:t>
            </a:r>
          </a:p>
          <a:p>
            <a:pPr marL="457200" indent="-457200">
              <a:buAutoNum type="arabicParenR"/>
            </a:pPr>
            <a:r>
              <a:rPr lang="ko-KR" altLang="en-US" sz="2400" dirty="0" smtClean="0"/>
              <a:t>사탄의 왕국의 이익을 반대하는 작용을 하는 것</a:t>
            </a:r>
          </a:p>
          <a:p>
            <a:pPr marL="457200" indent="-457200">
              <a:buAutoNum type="arabicParenR"/>
            </a:pPr>
            <a:r>
              <a:rPr lang="ko-KR" altLang="en-US" sz="2400" dirty="0" smtClean="0"/>
              <a:t>성경을 더 존중하게 만든다</a:t>
            </a:r>
            <a:r>
              <a:rPr lang="en-US" altLang="ko-KR" sz="2400" dirty="0" smtClean="0"/>
              <a:t>.</a:t>
            </a:r>
            <a:r>
              <a:rPr lang="ko-KR" altLang="en-US" sz="2400" dirty="0" smtClean="0"/>
              <a:t> </a:t>
            </a:r>
          </a:p>
          <a:p>
            <a:pPr marL="457200" indent="-457200">
              <a:buAutoNum type="arabicParenR"/>
            </a:pPr>
            <a:r>
              <a:rPr lang="ko-KR" altLang="en-US" sz="2400" dirty="0" smtClean="0"/>
              <a:t>진리의 영으로 작용 </a:t>
            </a:r>
          </a:p>
          <a:p>
            <a:pPr marL="457200" indent="-457200">
              <a:buAutoNum type="arabicParenR"/>
            </a:pPr>
            <a:r>
              <a:rPr lang="ko-KR" altLang="en-US" sz="2400" dirty="0" smtClean="0"/>
              <a:t>하나님과 사람들에게 대한 사랑의 영 </a:t>
            </a:r>
          </a:p>
        </p:txBody>
      </p:sp>
    </p:spTree>
    <p:extLst>
      <p:ext uri="{BB962C8B-B14F-4D97-AF65-F5344CB8AC3E}">
        <p14:creationId xmlns:p14="http://schemas.microsoft.com/office/powerpoint/2010/main" val="19666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대각성이 성령의 역사가 아니다</a:t>
            </a:r>
            <a:r>
              <a:rPr lang="en-US" altLang="ko-KR" dirty="0" smtClean="0"/>
              <a:t>????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 비범하고 예외적인 방식으로 진행된다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</a:p>
          <a:p>
            <a:r>
              <a:rPr lang="en-US" altLang="ko-KR" dirty="0" smtClean="0"/>
              <a:t>2.</a:t>
            </a:r>
            <a:r>
              <a:rPr lang="ko-KR" altLang="en-US" dirty="0" smtClean="0"/>
              <a:t> 인간의 신체에 대한 영향 </a:t>
            </a:r>
          </a:p>
          <a:p>
            <a:r>
              <a:rPr lang="en-US" altLang="ko-KR" dirty="0" smtClean="0"/>
              <a:t>3.</a:t>
            </a:r>
            <a:r>
              <a:rPr lang="ko-KR" altLang="en-US" dirty="0" smtClean="0"/>
              <a:t> 종교에 대한 많은 잡음이 일어나게 하는 것 </a:t>
            </a:r>
          </a:p>
          <a:p>
            <a:r>
              <a:rPr lang="en-US" altLang="ko-KR" dirty="0"/>
              <a:t>4</a:t>
            </a:r>
            <a:r>
              <a:rPr lang="en-US" altLang="ko-KR" dirty="0" smtClean="0"/>
              <a:t>.</a:t>
            </a:r>
            <a:r>
              <a:rPr lang="ko-KR" altLang="en-US" dirty="0" smtClean="0"/>
              <a:t> 상상력에 깊은 인상을 받는다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</a:p>
          <a:p>
            <a:r>
              <a:rPr lang="en-US" altLang="ko-KR" dirty="0" smtClean="0"/>
              <a:t>5.</a:t>
            </a:r>
            <a:r>
              <a:rPr lang="ko-KR" altLang="en-US" dirty="0" smtClean="0"/>
              <a:t> 부흥을 진작시키는 다른 사람들의 모범을 수단으로 사용하는 것</a:t>
            </a:r>
            <a:r>
              <a:rPr lang="en-US" altLang="ko-KR" dirty="0" smtClean="0"/>
              <a:t>…</a:t>
            </a:r>
            <a:endParaRPr lang="ko-KR" altLang="en-US" dirty="0" smtClean="0"/>
          </a:p>
          <a:p>
            <a:r>
              <a:rPr lang="en-US" altLang="ko-KR" dirty="0" smtClean="0"/>
              <a:t>6.</a:t>
            </a:r>
            <a:r>
              <a:rPr lang="ko-KR" altLang="en-US" dirty="0" smtClean="0"/>
              <a:t> 부흥에 참여한 자들의 행동에 신충치 못한 점과 변칙적인 점들이 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</a:p>
          <a:p>
            <a:r>
              <a:rPr lang="en-US" altLang="ko-KR" dirty="0" smtClean="0"/>
              <a:t>7.</a:t>
            </a:r>
            <a:r>
              <a:rPr lang="ko-KR" altLang="en-US" dirty="0" smtClean="0"/>
              <a:t> 판단에 많은 실수나 사역에 사탄의 어떤 망상이 뒤섞여 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</a:p>
          <a:p>
            <a:r>
              <a:rPr lang="en-US" altLang="ko-KR" dirty="0" smtClean="0"/>
              <a:t>8.</a:t>
            </a:r>
            <a:r>
              <a:rPr lang="ko-KR" altLang="en-US" dirty="0" smtClean="0"/>
              <a:t> 부흥에 참여한 자들 중 어떤 자들이 커다란 실수를 범하거나 추문을 일으키는 일을 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</a:p>
          <a:p>
            <a:r>
              <a:rPr lang="en-US" altLang="ko-KR" dirty="0" smtClean="0"/>
              <a:t>9.</a:t>
            </a:r>
            <a:r>
              <a:rPr lang="ko-KR" altLang="en-US" dirty="0" smtClean="0"/>
              <a:t>부흥사들이 하나님의 거룩한 율법의 공포를 </a:t>
            </a:r>
            <a:r>
              <a:rPr lang="ko-KR" altLang="en-US" dirty="0"/>
              <a:t>격한 감정과 </a:t>
            </a:r>
            <a:r>
              <a:rPr lang="ko-KR" altLang="en-US" dirty="0" smtClean="0"/>
              <a:t>열심으로 </a:t>
            </a:r>
            <a:r>
              <a:rPr lang="ko-KR" altLang="en-US" dirty="0" smtClean="0"/>
              <a:t>강조한다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</a:p>
          <a:p>
            <a:endParaRPr lang="ko-KR" alt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457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1744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3</a:t>
            </a:r>
            <a:r>
              <a:rPr lang="ko-KR" altLang="en-US" dirty="0" smtClean="0"/>
              <a:t>월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8336115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195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20695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패싯</Template>
  <TotalTime>106</TotalTime>
  <Words>300</Words>
  <Application>Microsoft Macintosh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맑은 고딕</vt:lpstr>
      <vt:lpstr>HY그래픽M</vt:lpstr>
      <vt:lpstr>Trebuchet MS</vt:lpstr>
      <vt:lpstr>Wingdings 3</vt:lpstr>
      <vt:lpstr>Arial</vt:lpstr>
      <vt:lpstr>Facet</vt:lpstr>
      <vt:lpstr>조나단 에드워즈의 부흥운동</vt:lpstr>
      <vt:lpstr>뷰얼의 일시적 사역이 끼친 영향 </vt:lpstr>
      <vt:lpstr>부흥운동에 대한 에드워즈의 평가 </vt:lpstr>
      <vt:lpstr>1742년 이후…</vt:lpstr>
      <vt:lpstr>성령의 역사를 구별하는 표지들 </vt:lpstr>
      <vt:lpstr>대각성이 성령의 역사가 아니다????</vt:lpstr>
      <vt:lpstr>1744년 3월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조나단 에드워즈의 부흥운동</dc:title>
  <dc:creator>Microsoft Office User</dc:creator>
  <cp:lastModifiedBy>Microsoft Office User</cp:lastModifiedBy>
  <cp:revision>6</cp:revision>
  <dcterms:created xsi:type="dcterms:W3CDTF">2015-10-19T09:46:16Z</dcterms:created>
  <dcterms:modified xsi:type="dcterms:W3CDTF">2015-10-19T11:32:40Z</dcterms:modified>
</cp:coreProperties>
</file>